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CONSAGRAÇÃO COMPLETA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CONSAGRAÇÃO COMPLETA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 sempre consagrada </a:t>
            </a:r>
          </a:p>
          <a:p>
            <a:r>
              <a:rPr lang="pt-BR" dirty="0"/>
              <a:t>Minha vida, ó meu Senhor; </a:t>
            </a:r>
          </a:p>
          <a:p>
            <a:r>
              <a:rPr lang="pt-BR" dirty="0"/>
              <a:t>Meus momentos e meus dias </a:t>
            </a:r>
          </a:p>
          <a:p>
            <a:r>
              <a:rPr lang="pt-BR" dirty="0"/>
              <a:t>Sejam só em Teu louvor.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CONSAGRAÇÃO COMPLETA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238B2C4-1570-40AC-A0BE-9E0AFD14CD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prata e ouro toma, </a:t>
            </a:r>
          </a:p>
          <a:p>
            <a:r>
              <a:rPr lang="pt-BR" dirty="0"/>
              <a:t>Nada quero Te esconder; </a:t>
            </a:r>
          </a:p>
          <a:p>
            <a:r>
              <a:rPr lang="pt-BR" dirty="0"/>
              <a:t>Minha inteligência guia </a:t>
            </a:r>
          </a:p>
          <a:p>
            <a:r>
              <a:rPr lang="pt-BR" dirty="0"/>
              <a:t>Só e só por Teu saber.</a:t>
            </a:r>
          </a:p>
        </p:txBody>
      </p:sp>
    </p:spTree>
    <p:extLst>
      <p:ext uri="{BB962C8B-B14F-4D97-AF65-F5344CB8AC3E}">
        <p14:creationId xmlns:p14="http://schemas.microsoft.com/office/powerpoint/2010/main" val="2646566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CONSAGRAÇÃO COMPLETA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amor e meu desejo </a:t>
            </a:r>
          </a:p>
          <a:p>
            <a:r>
              <a:rPr lang="pt-BR" dirty="0"/>
              <a:t>Sejam só Teu nome honrar; </a:t>
            </a:r>
          </a:p>
          <a:p>
            <a:r>
              <a:rPr lang="pt-BR" dirty="0"/>
              <a:t>Faze que meu corpo inteiro </a:t>
            </a:r>
          </a:p>
          <a:p>
            <a:r>
              <a:rPr lang="pt-BR" dirty="0"/>
              <a:t>Eu Te possa </a:t>
            </a:r>
            <a:r>
              <a:rPr lang="pt-BR"/>
              <a:t>consagrar.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30456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75</Words>
  <Application>Microsoft Office PowerPoint</Application>
  <PresentationFormat>Apresentação na tela (16:9)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CONSAGRAÇÃO COMPLETA</vt:lpstr>
      <vt:lpstr>CONSAGRAÇÃO COMPLETA</vt:lpstr>
      <vt:lpstr>CONSAGRAÇÃO COMPLETA</vt:lpstr>
      <vt:lpstr>CONSAGRAÇÃO COMPLETA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2019-06-12T22:28:13Z</dcterms:modified>
</cp:coreProperties>
</file>

<file path=docProps/thumbnail.jpeg>
</file>